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howGuides="1">
      <p:cViewPr>
        <p:scale>
          <a:sx n="63" d="100"/>
          <a:sy n="63" d="100"/>
        </p:scale>
        <p:origin x="-1891" y="-941"/>
      </p:cViewPr>
      <p:guideLst>
        <p:guide orient="horz" pos="709"/>
        <p:guide pos="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0" t="15015" r="11903" b="22179"/>
          <a:stretch/>
        </p:blipFill>
        <p:spPr>
          <a:xfrm>
            <a:off x="820923" y="1130968"/>
            <a:ext cx="7423485" cy="43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4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3"/>
            <a:ext cx="9144000" cy="68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8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9" t="16412"/>
          <a:stretch/>
        </p:blipFill>
        <p:spPr>
          <a:xfrm>
            <a:off x="827088" y="1125538"/>
            <a:ext cx="8353424" cy="57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0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3"/>
            <a:ext cx="9144000" cy="68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2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6" y="0"/>
            <a:ext cx="9076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7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4" y="0"/>
            <a:ext cx="9106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3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6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6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6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6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0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9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Bildschirmpräsentation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Inga Beck</dc:creator>
  <cp:lastModifiedBy>Inga Beck</cp:lastModifiedBy>
  <cp:revision>13</cp:revision>
  <dcterms:created xsi:type="dcterms:W3CDTF">2018-01-31T10:40:32Z</dcterms:created>
  <dcterms:modified xsi:type="dcterms:W3CDTF">2018-10-16T09:24:50Z</dcterms:modified>
</cp:coreProperties>
</file>